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80" r:id="rId6"/>
  </p:sldIdLst>
  <p:sldSz cx="9906000" cy="6858000" type="A4"/>
  <p:notesSz cx="6811963" cy="9942513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120" userDrawn="1">
          <p15:clr>
            <a:srgbClr val="A4A3A4"/>
          </p15:clr>
        </p15:guide>
        <p15:guide id="5" pos="142" userDrawn="1">
          <p15:clr>
            <a:srgbClr val="A4A3A4"/>
          </p15:clr>
        </p15:guide>
        <p15:guide id="6" pos="60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>
        <p:scale>
          <a:sx n="150" d="100"/>
          <a:sy n="150" d="100"/>
        </p:scale>
        <p:origin x="108" y="-684"/>
      </p:cViewPr>
      <p:guideLst>
        <p:guide orient="horz" pos="85"/>
        <p:guide orient="horz" pos="4235"/>
        <p:guide orient="horz" pos="2160"/>
        <p:guide pos="3120"/>
        <p:guide pos="142"/>
        <p:guide pos="60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404" y="66"/>
      </p:cViewPr>
      <p:guideLst>
        <p:guide orient="horz" pos="3108"/>
        <p:guide pos="2122"/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8539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tr-TR" smtClean="0"/>
              <a:pPr/>
              <a:t>1.11.2022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4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8539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8539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tr-TR" smtClean="0"/>
              <a:pPr/>
              <a:t>1.11.2022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7" tIns="46133" rIns="92267" bIns="46133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1197" y="4722699"/>
            <a:ext cx="5449570" cy="4474131"/>
          </a:xfrm>
          <a:prstGeom prst="rect">
            <a:avLst/>
          </a:prstGeom>
        </p:spPr>
        <p:txBody>
          <a:bodyPr vert="horz" lIns="92267" tIns="46133" rIns="92267" bIns="46133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4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8539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915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ti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sz="quarter" idx="10" hasCustomPrompt="1"/>
          </p:nvPr>
        </p:nvSpPr>
        <p:spPr>
          <a:xfrm>
            <a:off x="1073151" y="1463618"/>
            <a:ext cx="77597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Sertifika Türü</a:t>
            </a:r>
            <a:endParaRPr lang="tr-TR" dirty="0"/>
          </a:p>
        </p:txBody>
      </p:sp>
      <p:sp>
        <p:nvSpPr>
          <p:cNvPr id="20" name="Metin Yer Tutucusu 7"/>
          <p:cNvSpPr>
            <a:spLocks noGrp="1"/>
          </p:cNvSpPr>
          <p:nvPr>
            <p:ph type="body" sz="quarter" idx="19" hasCustomPrompt="1"/>
          </p:nvPr>
        </p:nvSpPr>
        <p:spPr>
          <a:xfrm>
            <a:off x="1073151" y="3869778"/>
            <a:ext cx="77597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[Katılımı / ödül verilme nedenini burada açıklayın]</a:t>
            </a:r>
            <a:endParaRPr lang="tr-TR" dirty="0"/>
          </a:p>
        </p:txBody>
      </p:sp>
      <p:sp>
        <p:nvSpPr>
          <p:cNvPr id="9" name="Metin Yer Tutucusu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3151" y="2949678"/>
            <a:ext cx="77597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Alıcı Adı</a:t>
            </a:r>
            <a:endParaRPr lang="tr-TR" dirty="0"/>
          </a:p>
        </p:txBody>
      </p:sp>
      <p:sp>
        <p:nvSpPr>
          <p:cNvPr id="21" name="Metin Yer Tutucusu 7"/>
          <p:cNvSpPr>
            <a:spLocks noGrp="1"/>
          </p:cNvSpPr>
          <p:nvPr>
            <p:ph type="body" sz="quarter" idx="20" hasCustomPrompt="1"/>
          </p:nvPr>
        </p:nvSpPr>
        <p:spPr>
          <a:xfrm>
            <a:off x="1073151" y="2560806"/>
            <a:ext cx="77597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[Buraya “Bu Belge ile...” gibi bir metin ekleyin]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45760" y="6460455"/>
            <a:ext cx="23114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tr-TR" smtClean="0"/>
              <a:pPr/>
              <a:t>1.11.2022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384550" y="6460455"/>
            <a:ext cx="31369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148839" y="6460455"/>
            <a:ext cx="23114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73151" y="990600"/>
            <a:ext cx="77597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73150" y="1828800"/>
            <a:ext cx="77597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rkiye.gov.tr/devlet-su-isleri-ebys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Metin Yer Tutucusu 7"/>
          <p:cNvSpPr>
            <a:spLocks noGrp="1"/>
          </p:cNvSpPr>
          <p:nvPr>
            <p:ph type="body" sz="quarter" idx="10"/>
          </p:nvPr>
        </p:nvSpPr>
        <p:spPr>
          <a:xfrm>
            <a:off x="1371601" y="2276872"/>
            <a:ext cx="7162800" cy="480942"/>
          </a:xfrm>
        </p:spPr>
        <p:txBody>
          <a:bodyPr/>
          <a:lstStyle/>
          <a:p>
            <a:pPr defTabSz="923544">
              <a:spcBef>
                <a:spcPts val="1637"/>
              </a:spcBef>
            </a:pP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KATILIM BELGESİ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"/>
            <a:ext cx="9906001" cy="6858001"/>
          </a:xfrm>
          <a:prstGeom prst="rect">
            <a:avLst/>
          </a:prstGeom>
        </p:spPr>
      </p:pic>
      <p:pic>
        <p:nvPicPr>
          <p:cNvPr id="19" name="Picture 4" descr="http://www.dsi.gov.tr/docs/duyuru/dsg-dsi-logo.jpg?sfvrsn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98" y="1283151"/>
            <a:ext cx="805558" cy="5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tin kutusu 19"/>
          <p:cNvSpPr txBox="1"/>
          <p:nvPr/>
        </p:nvSpPr>
        <p:spPr>
          <a:xfrm>
            <a:off x="3441118" y="1231128"/>
            <a:ext cx="29730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T.C. </a:t>
            </a:r>
            <a:r>
              <a:rPr lang="tr-TR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TARIM ve ORMAN BAKANLIĞI</a:t>
            </a:r>
            <a:endParaRPr lang="tr-T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tr-T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DEVLET SU İŞLERİ GENEL </a:t>
            </a:r>
            <a:r>
              <a:rPr lang="tr-T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MÜDÜRLÜĞÜ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1064568" y="2964744"/>
            <a:ext cx="77768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tr-T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………….. tarafından ………………………. tarihinde/tarihlerinde ….…….. (gerçekleştirilen yer/konum vb. yazılacak) gerçekleştirilen </a:t>
            </a:r>
            <a:r>
              <a:rPr lang="tr-TR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……………….……. </a:t>
            </a:r>
            <a:r>
              <a:rPr lang="tr-T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Eğitimi </a:t>
            </a:r>
            <a:r>
              <a:rPr lang="tr-TR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"ne </a:t>
            </a:r>
            <a:r>
              <a:rPr lang="tr-T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verdiğiniz katkılardan dolayı teşekkür ederiz</a:t>
            </a:r>
          </a:p>
          <a:p>
            <a:pPr algn="ctr">
              <a:lnSpc>
                <a:spcPct val="150000"/>
              </a:lnSpc>
            </a:pPr>
            <a:endParaRPr lang="tr-T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2000672" y="2466397"/>
            <a:ext cx="552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Sayın…..................................</a:t>
            </a:r>
            <a:endParaRPr lang="tr-T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3764868" y="2064067"/>
            <a:ext cx="255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TEŞEKKÜR </a:t>
            </a:r>
            <a:r>
              <a:rPr lang="tr-T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BELGESİ</a:t>
            </a:r>
            <a:endParaRPr lang="tr-T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Metin Kutusu 2"/>
          <p:cNvSpPr txBox="1">
            <a:spLocks noChangeArrowheads="1"/>
          </p:cNvSpPr>
          <p:nvPr/>
        </p:nvSpPr>
        <p:spPr bwMode="auto">
          <a:xfrm>
            <a:off x="1063843" y="6087386"/>
            <a:ext cx="1676400" cy="1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ct val="118000"/>
              </a:lnSpc>
              <a:spcAft>
                <a:spcPts val="400"/>
              </a:spcAft>
            </a:pPr>
            <a:r>
              <a:rPr lang="tr-TR" sz="800" kern="1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 0 16 00 </a:t>
            </a:r>
            <a:r>
              <a:rPr lang="tr-TR" sz="800" kern="140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71/Rev03/1122</a:t>
            </a:r>
            <a:endParaRPr lang="tr-TR" sz="700" kern="14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graphicFrame>
        <p:nvGraphicFramePr>
          <p:cNvPr id="25" name="Tabl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2631"/>
              </p:ext>
            </p:extLst>
          </p:nvPr>
        </p:nvGraphicFramePr>
        <p:xfrm>
          <a:off x="1208584" y="3805230"/>
          <a:ext cx="3423870" cy="1183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22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Sertifika No</a:t>
                      </a: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</a:t>
                      </a:r>
                      <a:endParaRPr lang="tr-TR" sz="11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22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Sertifika Tarihi</a:t>
                      </a: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i="0" kern="14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</a:t>
                      </a:r>
                      <a:endParaRPr lang="tr-TR" sz="11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22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endParaRPr lang="tr-TR" sz="11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846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endParaRPr lang="tr-TR" sz="1100" i="0" kern="140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31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70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tr-TR" sz="7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70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tr-TR" sz="7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Tablo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34232"/>
              </p:ext>
            </p:extLst>
          </p:nvPr>
        </p:nvGraphicFramePr>
        <p:xfrm>
          <a:off x="5529064" y="3930938"/>
          <a:ext cx="3005337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İmzalayanın Adı/Soyadı</a:t>
                      </a:r>
                    </a:p>
                    <a:p>
                      <a:pPr marL="0" marR="0" lvl="0" indent="0" algn="ctr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İmzalayan</a:t>
                      </a:r>
                      <a:r>
                        <a:rPr lang="tr-TR" sz="1400" b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Makam</a:t>
                      </a:r>
                    </a:p>
                    <a:p>
                      <a:pPr marL="0" marR="0" lvl="0" indent="0" algn="ctr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baseline="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e-imzalıdır</a:t>
                      </a:r>
                      <a:endParaRPr lang="tr-TR" sz="1400" b="0" dirty="0" smtClean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Resi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1157401"/>
            <a:ext cx="720079" cy="720079"/>
          </a:xfrm>
          <a:prstGeom prst="rect">
            <a:avLst/>
          </a:prstGeom>
        </p:spPr>
      </p:pic>
      <p:sp>
        <p:nvSpPr>
          <p:cNvPr id="28" name="Metin Kutusu 2"/>
          <p:cNvSpPr txBox="1">
            <a:spLocks noChangeArrowheads="1"/>
          </p:cNvSpPr>
          <p:nvPr/>
        </p:nvSpPr>
        <p:spPr bwMode="auto">
          <a:xfrm>
            <a:off x="1064568" y="5661127"/>
            <a:ext cx="7776864" cy="189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8000"/>
              </a:lnSpc>
              <a:spcAft>
                <a:spcPts val="400"/>
              </a:spcAft>
            </a:pP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Bu belge, güvenli elektronik imza ile </a:t>
            </a: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imzalanmıştır</a:t>
            </a: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</a:t>
            </a: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Doğrulama </a:t>
            </a: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Adresi: </a:t>
            </a: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https://www.turkiye.gov.tr/devlet-su-isleri-ebys </a:t>
            </a:r>
            <a:endParaRPr lang="tr-TR" sz="800" kern="14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118000"/>
              </a:lnSpc>
              <a:spcAft>
                <a:spcPts val="400"/>
              </a:spcAft>
            </a:pP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Evrak </a:t>
            </a: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Doğrulama </a:t>
            </a: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Kodu:			       Evrak Sayısı:</a:t>
            </a:r>
            <a:endParaRPr lang="tr-TR" sz="700" kern="14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0AEB72A43C0D9944A18732C140996BEF" ma:contentTypeVersion="1" ma:contentTypeDescription="Yeni belge oluşturun." ma:contentTypeScope="" ma:versionID="334056f3e01f2fe285a7b8edf47938fb">
  <xsd:schema xmlns:xsd="http://www.w3.org/2001/XMLSchema" xmlns:xs="http://www.w3.org/2001/XMLSchema" xmlns:p="http://schemas.microsoft.com/office/2006/metadata/properties" xmlns:ns2="6807f23d-9adf-4297-b455-3f1cbb06756c" targetNamespace="http://schemas.microsoft.com/office/2006/metadata/properties" ma:root="true" ma:fieldsID="6f613fbd67fd76d56ccd8a94a23de1c1" ns2:_="">
    <xsd:import namespace="6807f23d-9adf-4297-b455-3f1cbb0675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7f23d-9adf-4297-b455-3f1cbb0675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9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Kalıcı Kimlik" ma:description="Eklerken kimliği koru." ma:hidden="true" ma:internalName="_dlc_DocIdPersistId" ma:readOnly="true">
      <xsd:simpleType>
        <xsd:restriction base="dms:Boolean"/>
      </xsd:simpleType>
    </xsd:element>
    <xsd:element name="SharedWithUsers" ma:index="11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807f23d-9adf-4297-b455-3f1cbb06756c">ZTRF6UCTME4S-96-5682</_dlc_DocId>
    <_dlc_DocIdUrl xmlns="6807f23d-9adf-4297-b455-3f1cbb06756c">
      <Url>http://dsipaylasim/DaireBaskanliklari/TAKK/akreditasyon/_layouts/15/DocIdRedir.aspx?ID=ZTRF6UCTME4S-96-5682</Url>
      <Description>ZTRF6UCTME4S-96-5682</Description>
    </_dlc_DocIdUrl>
  </documentManagement>
</p:properties>
</file>

<file path=customXml/itemProps1.xml><?xml version="1.0" encoding="utf-8"?>
<ds:datastoreItem xmlns:ds="http://schemas.openxmlformats.org/officeDocument/2006/customXml" ds:itemID="{B9502AD6-A6EF-4FB0-A5CF-45CB8A4090F2}"/>
</file>

<file path=customXml/itemProps2.xml><?xml version="1.0" encoding="utf-8"?>
<ds:datastoreItem xmlns:ds="http://schemas.openxmlformats.org/officeDocument/2006/customXml" ds:itemID="{FB242605-0ADE-4420-B195-245DC813BF67}"/>
</file>

<file path=customXml/itemProps3.xml><?xml version="1.0" encoding="utf-8"?>
<ds:datastoreItem xmlns:ds="http://schemas.openxmlformats.org/officeDocument/2006/customXml" ds:itemID="{7DBEEB44-A67B-4BD7-A5C2-2E1D74BEE9F4}"/>
</file>

<file path=customXml/itemProps4.xml><?xml version="1.0" encoding="utf-8"?>
<ds:datastoreItem xmlns:ds="http://schemas.openxmlformats.org/officeDocument/2006/customXml" ds:itemID="{BEC80BDE-B8AA-43A2-A9C6-5A033FA91E12}"/>
</file>

<file path=docProps/app.xml><?xml version="1.0" encoding="utf-8"?>
<Properties xmlns="http://schemas.openxmlformats.org/officeDocument/2006/extended-properties" xmlns:vt="http://schemas.openxmlformats.org/officeDocument/2006/docPropsVTypes">
  <Template>Bitirme sertifikası (yeşil)</Template>
  <TotalTime>0</TotalTime>
  <Words>86</Words>
  <Application>Microsoft Office PowerPoint</Application>
  <PresentationFormat>A4 Kağıt (210x297 mm)</PresentationFormat>
  <Paragraphs>19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Palatino Linotype</vt:lpstr>
      <vt:lpstr>Times New Roman</vt:lpstr>
      <vt:lpstr>Certificate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2016-03-11T09:27:34Z</dcterms:created>
  <dcterms:modified xsi:type="dcterms:W3CDTF">2022-11-01T13:55:29Z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TC031090119991</vt:lpwstr>
  </property>
  <property fmtid="{D5CDD505-2E9C-101B-9397-08002B2CF9AE}" pid="3" name="_dlc_DocIdItemGuid">
    <vt:lpwstr>21bcf96b-02af-4c0a-a379-243e8ef1b718</vt:lpwstr>
  </property>
  <property fmtid="{D5CDD505-2E9C-101B-9397-08002B2CF9AE}" pid="4" name="ContentTypeId">
    <vt:lpwstr>0x0101000AEB72A43C0D9944A18732C140996BEF</vt:lpwstr>
  </property>
</Properties>
</file>