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81" r:id="rId6"/>
  </p:sldIdLst>
  <p:sldSz cx="9906000" cy="6858000" type="A4"/>
  <p:notesSz cx="6811963" cy="9942513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120" userDrawn="1">
          <p15:clr>
            <a:srgbClr val="A4A3A4"/>
          </p15:clr>
        </p15:guide>
        <p15:guide id="5" pos="142" userDrawn="1">
          <p15:clr>
            <a:srgbClr val="A4A3A4"/>
          </p15:clr>
        </p15:guide>
        <p15:guide id="6" pos="60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orient="horz" pos="3132" userDrawn="1">
          <p15:clr>
            <a:srgbClr val="A4A3A4"/>
          </p15:clr>
        </p15:guide>
        <p15:guide id="4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1182" y="96"/>
      </p:cViewPr>
      <p:guideLst>
        <p:guide orient="horz" pos="85"/>
        <p:guide orient="horz" pos="4235"/>
        <p:guide orient="horz" pos="2160"/>
        <p:guide pos="3120"/>
        <p:guide pos="142"/>
        <p:guide pos="609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404" y="66"/>
      </p:cViewPr>
      <p:guideLst>
        <p:guide orient="horz" pos="3108"/>
        <p:guide pos="2122"/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8539" y="0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tr-TR" smtClean="0"/>
              <a:pPr/>
              <a:t>1.07.2022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4" y="9443665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8539" y="9443665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8539" y="0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tr-TR" smtClean="0"/>
              <a:pPr/>
              <a:t>1.07.2022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7" tIns="46133" rIns="92267" bIns="46133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1197" y="4722699"/>
            <a:ext cx="5449570" cy="4474131"/>
          </a:xfrm>
          <a:prstGeom prst="rect">
            <a:avLst/>
          </a:prstGeom>
        </p:spPr>
        <p:txBody>
          <a:bodyPr vert="horz" lIns="92267" tIns="46133" rIns="92267" bIns="46133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4" y="9443665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8539" y="9443665"/>
            <a:ext cx="2951851" cy="497126"/>
          </a:xfrm>
          <a:prstGeom prst="rect">
            <a:avLst/>
          </a:prstGeom>
        </p:spPr>
        <p:txBody>
          <a:bodyPr vert="horz" lIns="92267" tIns="46133" rIns="92267" bIns="46133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tr-TR" smtClean="0"/>
              <a:pPr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640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ti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/>
          <p:cNvSpPr>
            <a:spLocks noGrp="1"/>
          </p:cNvSpPr>
          <p:nvPr>
            <p:ph type="body" sz="quarter" idx="10" hasCustomPrompt="1"/>
          </p:nvPr>
        </p:nvSpPr>
        <p:spPr>
          <a:xfrm>
            <a:off x="1073151" y="1463618"/>
            <a:ext cx="77597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lang="tr-TR" dirty="0" smtClean="0"/>
              <a:t>Sertifika Türü</a:t>
            </a:r>
            <a:endParaRPr lang="tr-TR" dirty="0"/>
          </a:p>
        </p:txBody>
      </p:sp>
      <p:sp>
        <p:nvSpPr>
          <p:cNvPr id="20" name="Metin Yer Tutucusu 7"/>
          <p:cNvSpPr>
            <a:spLocks noGrp="1"/>
          </p:cNvSpPr>
          <p:nvPr>
            <p:ph type="body" sz="quarter" idx="19" hasCustomPrompt="1"/>
          </p:nvPr>
        </p:nvSpPr>
        <p:spPr>
          <a:xfrm>
            <a:off x="1073151" y="3869778"/>
            <a:ext cx="77597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lang="tr-TR" dirty="0" smtClean="0"/>
              <a:t>[Katılımı / ödül verilme nedenini burada açıklayın]</a:t>
            </a:r>
            <a:endParaRPr lang="tr-TR" dirty="0"/>
          </a:p>
        </p:txBody>
      </p:sp>
      <p:sp>
        <p:nvSpPr>
          <p:cNvPr id="9" name="Metin Yer Tutucusu 7"/>
          <p:cNvSpPr>
            <a:spLocks noGrp="1"/>
          </p:cNvSpPr>
          <p:nvPr>
            <p:ph type="body" sz="quarter" idx="11" hasCustomPrompt="1"/>
          </p:nvPr>
        </p:nvSpPr>
        <p:spPr>
          <a:xfrm>
            <a:off x="1073151" y="2949678"/>
            <a:ext cx="77597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lang="tr-TR" dirty="0" smtClean="0"/>
              <a:t>Alıcı Adı</a:t>
            </a:r>
            <a:endParaRPr lang="tr-TR" dirty="0"/>
          </a:p>
        </p:txBody>
      </p:sp>
      <p:sp>
        <p:nvSpPr>
          <p:cNvPr id="21" name="Metin Yer Tutucusu 7"/>
          <p:cNvSpPr>
            <a:spLocks noGrp="1"/>
          </p:cNvSpPr>
          <p:nvPr>
            <p:ph type="body" sz="quarter" idx="20" hasCustomPrompt="1"/>
          </p:nvPr>
        </p:nvSpPr>
        <p:spPr>
          <a:xfrm>
            <a:off x="1073151" y="2560806"/>
            <a:ext cx="77597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lang="tr-TR" dirty="0" smtClean="0"/>
              <a:t>[Buraya “Bu Belge ile...” gibi bir metin ekleyin]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tr-TR" smtClean="0"/>
              <a:pPr/>
              <a:t>1.07.2022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Doğrulama77777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A371-C872-4E76-B1E3-5B0775D37C39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464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45760" y="6460455"/>
            <a:ext cx="23114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tr-TR" smtClean="0"/>
              <a:pPr/>
              <a:t>1.07.2022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384550" y="6460455"/>
            <a:ext cx="31369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727">
                <a:solidFill>
                  <a:srgbClr val="FF0000"/>
                </a:solidFill>
              </a:defRPr>
            </a:lvl1pPr>
          </a:lstStyle>
          <a:p>
            <a:r>
              <a:rPr lang="tr-TR" dirty="0" smtClean="0"/>
              <a:t>Doğrulama77777</a:t>
            </a: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148839" y="6460455"/>
            <a:ext cx="23114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073151" y="990600"/>
            <a:ext cx="77597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73150" y="1828800"/>
            <a:ext cx="77597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urkiye.gov.tr/devlet-su-isleri-ebys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Yer Tutucusu 7"/>
          <p:cNvSpPr>
            <a:spLocks noGrp="1"/>
          </p:cNvSpPr>
          <p:nvPr>
            <p:ph type="body" sz="quarter" idx="10"/>
          </p:nvPr>
        </p:nvSpPr>
        <p:spPr>
          <a:xfrm>
            <a:off x="1371601" y="2276872"/>
            <a:ext cx="7162800" cy="480942"/>
          </a:xfrm>
        </p:spPr>
        <p:txBody>
          <a:bodyPr/>
          <a:lstStyle/>
          <a:p>
            <a:pPr defTabSz="923544">
              <a:spcBef>
                <a:spcPts val="1637"/>
              </a:spcBef>
            </a:pPr>
            <a:r>
              <a:rPr lang="tr-T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KATILIM BELGESİ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1"/>
            <a:ext cx="9906001" cy="6858001"/>
          </a:xfrm>
          <a:prstGeom prst="rect">
            <a:avLst/>
          </a:prstGeom>
        </p:spPr>
      </p:pic>
      <p:pic>
        <p:nvPicPr>
          <p:cNvPr id="1028" name="Picture 4" descr="http://www.dsi.gov.tr/docs/duyuru/dsg-dsi-logo.jpg?sfvrsn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98" y="1283151"/>
            <a:ext cx="805558" cy="59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441118" y="1231128"/>
            <a:ext cx="29730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T.C. </a:t>
            </a:r>
            <a:r>
              <a:rPr lang="tr-TR" sz="16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TARIM ve ORMAN BAKANLIĞI</a:t>
            </a:r>
            <a:endParaRPr lang="tr-TR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tr-TR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DEVLET SU İŞLERİ GENEL </a:t>
            </a:r>
            <a:r>
              <a:rPr lang="tr-TR" sz="1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MÜDÜRLÜĞÜ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064568" y="2964744"/>
            <a:ext cx="77768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tr-T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………….. tarafından ………………………. tarihinde/tarihlerinde ….…….. (gerçekleştirilen yer/konum vb. yazılacak) gerçekleştirilen </a:t>
            </a:r>
            <a:r>
              <a:rPr lang="tr-TR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……………….……. </a:t>
            </a:r>
            <a:r>
              <a:rPr lang="tr-TR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eğitimine katılmıştır</a:t>
            </a:r>
            <a:r>
              <a:rPr lang="tr-TR" sz="1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tr-TR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2000672" y="2466397"/>
            <a:ext cx="5526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Sayın…..................................</a:t>
            </a:r>
            <a:endParaRPr lang="tr-TR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764868" y="2064067"/>
            <a:ext cx="2556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KATILIM BELGESİ</a:t>
            </a:r>
            <a:endParaRPr lang="tr-TR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Metin Kutusu 2"/>
          <p:cNvSpPr txBox="1">
            <a:spLocks noChangeArrowheads="1"/>
          </p:cNvSpPr>
          <p:nvPr/>
        </p:nvSpPr>
        <p:spPr bwMode="auto">
          <a:xfrm>
            <a:off x="1063843" y="6087386"/>
            <a:ext cx="1676400" cy="16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ct val="118000"/>
              </a:lnSpc>
              <a:spcAft>
                <a:spcPts val="400"/>
              </a:spcAft>
            </a:pPr>
            <a:r>
              <a:rPr lang="tr-TR" sz="800" kern="1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 0 16 00 </a:t>
            </a:r>
            <a:r>
              <a:rPr lang="tr-TR" sz="800" kern="1400" dirty="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46/Rev05/0722</a:t>
            </a:r>
            <a:endParaRPr lang="tr-TR" sz="700" kern="14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106795"/>
              </p:ext>
            </p:extLst>
          </p:nvPr>
        </p:nvGraphicFramePr>
        <p:xfrm>
          <a:off x="1208584" y="3805230"/>
          <a:ext cx="3423870" cy="1183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1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922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1100" b="0" i="0" kern="14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Sertifika No</a:t>
                      </a:r>
                      <a:endParaRPr lang="tr-TR" sz="1100" b="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1100" b="0" i="0" kern="14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</a:t>
                      </a:r>
                      <a:endParaRPr lang="tr-TR" sz="110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22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1100" b="0" i="0" kern="14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Sertifika Tarihi</a:t>
                      </a:r>
                      <a:endParaRPr lang="tr-TR" sz="1100" b="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1100" i="0" kern="14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</a:t>
                      </a:r>
                      <a:endParaRPr lang="tr-TR" sz="110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22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1100" b="0" i="0" kern="14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Eğitim Süresi</a:t>
                      </a:r>
                      <a:endParaRPr lang="tr-TR" sz="1100" b="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1100" i="0" kern="14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</a:t>
                      </a:r>
                      <a:endParaRPr lang="tr-TR" sz="110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846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1100" b="0" i="0" kern="14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Eğitimi Veren</a:t>
                      </a:r>
                      <a:endParaRPr lang="tr-TR" sz="1100" b="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tr-TR" sz="1100" i="0" kern="14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 </a:t>
                      </a: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31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700" i="0" kern="14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tr-TR" sz="70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tr-TR" sz="700" i="0" kern="14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tr-TR" sz="700" i="0" kern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145249"/>
              </p:ext>
            </p:extLst>
          </p:nvPr>
        </p:nvGraphicFramePr>
        <p:xfrm>
          <a:off x="5529064" y="3930938"/>
          <a:ext cx="3005337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9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l" defTabSz="926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400" b="0" dirty="0" smtClean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26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İmzalayanın Adı/Soyadı</a:t>
                      </a:r>
                    </a:p>
                    <a:p>
                      <a:pPr marL="0" marR="0" lvl="0" indent="0" algn="ctr" defTabSz="926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İmzalayan</a:t>
                      </a:r>
                      <a:r>
                        <a:rPr lang="tr-TR" sz="1400" b="0" baseline="0" dirty="0" smtClean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Makam</a:t>
                      </a:r>
                    </a:p>
                    <a:p>
                      <a:pPr marL="0" marR="0" lvl="0" indent="0" algn="ctr" defTabSz="926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baseline="0" dirty="0" smtClean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e-imzalıdır</a:t>
                      </a:r>
                      <a:endParaRPr lang="tr-TR" sz="1400" b="0" dirty="0" smtClean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16" y="1157401"/>
            <a:ext cx="720079" cy="720079"/>
          </a:xfrm>
          <a:prstGeom prst="rect">
            <a:avLst/>
          </a:prstGeom>
        </p:spPr>
      </p:pic>
      <p:sp>
        <p:nvSpPr>
          <p:cNvPr id="17" name="Metin Kutusu 2"/>
          <p:cNvSpPr txBox="1">
            <a:spLocks noChangeArrowheads="1"/>
          </p:cNvSpPr>
          <p:nvPr/>
        </p:nvSpPr>
        <p:spPr bwMode="auto">
          <a:xfrm>
            <a:off x="1064568" y="5661127"/>
            <a:ext cx="7776864" cy="1894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8000"/>
              </a:lnSpc>
              <a:spcAft>
                <a:spcPts val="400"/>
              </a:spcAft>
            </a:pPr>
            <a:r>
              <a:rPr lang="tr-TR" sz="800" kern="14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Bu belge, güvenli elektronik imza ile </a:t>
            </a:r>
            <a:r>
              <a:rPr lang="tr-TR" sz="800" kern="14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imzalanmıştır</a:t>
            </a:r>
            <a:r>
              <a:rPr lang="tr-TR" sz="800" kern="14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. </a:t>
            </a:r>
            <a:r>
              <a:rPr lang="tr-TR" sz="800" kern="14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Doğrulama </a:t>
            </a:r>
            <a:r>
              <a:rPr lang="tr-TR" sz="800" kern="14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Adresi: </a:t>
            </a:r>
            <a:r>
              <a:rPr lang="tr-TR" sz="800" kern="14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  <a:hlinkClick r:id="rId6"/>
              </a:rPr>
              <a:t>https://www.turkiye.gov.tr/devlet-su-isleri-ebys </a:t>
            </a:r>
            <a:endParaRPr lang="tr-TR" sz="800" kern="1400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>
              <a:lnSpc>
                <a:spcPct val="118000"/>
              </a:lnSpc>
              <a:spcAft>
                <a:spcPts val="400"/>
              </a:spcAft>
            </a:pPr>
            <a:r>
              <a:rPr lang="tr-TR" sz="800" kern="14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Evrak </a:t>
            </a:r>
            <a:r>
              <a:rPr lang="tr-TR" sz="800" kern="14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Doğrulama </a:t>
            </a:r>
            <a:r>
              <a:rPr lang="tr-TR" sz="800" kern="1400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Kodu:			       Evrak Sayısı:</a:t>
            </a:r>
            <a:endParaRPr lang="tr-TR" sz="700" kern="1400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e">
  <a:themeElements>
    <a:clrScheme name="Özel 3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1C75BC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807f23d-9adf-4297-b455-3f1cbb06756c">ZTRF6UCTME4S-96-5623</_dlc_DocId>
    <_dlc_DocIdUrl xmlns="6807f23d-9adf-4297-b455-3f1cbb06756c">
      <Url>http://dsipaylasim/DaireBaskanliklari/TAKK/akreditasyon/_layouts/15/DocIdRedir.aspx?ID=ZTRF6UCTME4S-96-5623</Url>
      <Description>ZTRF6UCTME4S-96-5623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0AEB72A43C0D9944A18732C140996BEF" ma:contentTypeVersion="1" ma:contentTypeDescription="Yeni belge oluşturun." ma:contentTypeScope="" ma:versionID="334056f3e01f2fe285a7b8edf47938fb">
  <xsd:schema xmlns:xsd="http://www.w3.org/2001/XMLSchema" xmlns:xs="http://www.w3.org/2001/XMLSchema" xmlns:p="http://schemas.microsoft.com/office/2006/metadata/properties" xmlns:ns2="6807f23d-9adf-4297-b455-3f1cbb06756c" targetNamespace="http://schemas.microsoft.com/office/2006/metadata/properties" ma:root="true" ma:fieldsID="6f613fbd67fd76d56ccd8a94a23de1c1" ns2:_="">
    <xsd:import namespace="6807f23d-9adf-4297-b455-3f1cbb0675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07f23d-9adf-4297-b455-3f1cbb06756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Belge Kimliği Değeri" ma:description="Bu öğeye atanan belge kimliğinin değeri." ma:internalName="_dlc_DocId" ma:readOnly="true">
      <xsd:simpleType>
        <xsd:restriction base="dms:Text"/>
      </xsd:simpleType>
    </xsd:element>
    <xsd:element name="_dlc_DocIdUrl" ma:index="9" nillable="true" ma:displayName="Belge Kimliği" ma:description="Bu belgeye yönelik kalıcı bağlantı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Kalıcı Kimlik" ma:description="Eklerken kimliği koru." ma:hidden="true" ma:internalName="_dlc_DocIdPersistId" ma:readOnly="true">
      <xsd:simpleType>
        <xsd:restriction base="dms:Boolean"/>
      </xsd:simpleType>
    </xsd:element>
    <xsd:element name="SharedWithUsers" ma:index="11" nillable="true" ma:displayName="Paylaşılanla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242605-0ADE-4420-B195-245DC813BF67}"/>
</file>

<file path=customXml/itemProps2.xml><?xml version="1.0" encoding="utf-8"?>
<ds:datastoreItem xmlns:ds="http://schemas.openxmlformats.org/officeDocument/2006/customXml" ds:itemID="{BEC80BDE-B8AA-43A2-A9C6-5A033FA91E12}"/>
</file>

<file path=customXml/itemProps3.xml><?xml version="1.0" encoding="utf-8"?>
<ds:datastoreItem xmlns:ds="http://schemas.openxmlformats.org/officeDocument/2006/customXml" ds:itemID="{B9502AD6-A6EF-4FB0-A5CF-45CB8A4090F2}"/>
</file>

<file path=customXml/itemProps4.xml><?xml version="1.0" encoding="utf-8"?>
<ds:datastoreItem xmlns:ds="http://schemas.openxmlformats.org/officeDocument/2006/customXml" ds:itemID="{EE1A3F68-506C-44CA-8377-93A63FCD2840}"/>
</file>

<file path=docProps/app.xml><?xml version="1.0" encoding="utf-8"?>
<Properties xmlns="http://schemas.openxmlformats.org/officeDocument/2006/extended-properties" xmlns:vt="http://schemas.openxmlformats.org/officeDocument/2006/docPropsVTypes">
  <Template>Bitirme sertifikası (yeşil)</Template>
  <TotalTime>0</TotalTime>
  <Words>59</Words>
  <Application>Microsoft Office PowerPoint</Application>
  <PresentationFormat>A4 Kağıt (210x297 mm)</PresentationFormat>
  <Paragraphs>23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Palatino Linotype</vt:lpstr>
      <vt:lpstr>Times New Roman</vt:lpstr>
      <vt:lpstr>Certificate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2016-03-11T09:27:34Z</dcterms:created>
  <dcterms:modified xsi:type="dcterms:W3CDTF">2022-07-01T08:35:45Z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TC031090119991</vt:lpwstr>
  </property>
  <property fmtid="{D5CDD505-2E9C-101B-9397-08002B2CF9AE}" pid="3" name="_dlc_DocIdItemGuid">
    <vt:lpwstr>a36eeeca-352f-4c66-b0aa-5f264c95c203</vt:lpwstr>
  </property>
  <property fmtid="{D5CDD505-2E9C-101B-9397-08002B2CF9AE}" pid="4" name="ContentTypeId">
    <vt:lpwstr>0x0101000AEB72A43C0D9944A18732C140996BEF</vt:lpwstr>
  </property>
</Properties>
</file>